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1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A34A-4B69-49E0-B71F-073A058BF0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D0408-FF69-4D38-A473-D331C6E02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E7136-C22A-420E-84F9-B72895C8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7FFD0-C17F-407D-AE59-8E89888DB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CCD74-AFC3-45BE-8221-B38520C4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5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08CD-D8F9-465A-BE55-CE25903C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5A4A7-5C16-4FAD-A5CF-B2EA19E71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268ED-3E45-471A-9E8E-277483B5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6FE14-AC76-4BD3-A860-47DF0F5A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1D368-41C5-4162-8986-C04C1B212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92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59952-6144-4FD9-80C6-680191FA6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15E8D-DABB-40ED-B40B-3B9AF9398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89E7D-F6F3-4B25-95A8-9AA623158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1E376-7826-4CC2-B3E5-56FB93E17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5AB12-2102-443B-AF54-E71230A2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6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FEB02-4B88-445F-ACBB-CA3E1B4A2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A325-D4F8-4D01-869B-24EE48A15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F7078-6D62-474B-B0DF-81C67305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E01F-43AD-4CB1-BCD7-A71A93C4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9148E-76B6-48F1-B30E-F7AB3027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2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DFBB-1000-45EF-BE68-6C6FBB196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B2C9A-1086-4264-B7B9-2DDD333B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30148-B41D-41DF-85DB-C7B26D41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6F07A-42C2-4004-9534-81DA698A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01D6E-A0D4-4722-9674-5CB5612F9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6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A5F3E-AEF3-4E92-A162-4B5C2672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7238B-80E3-4D9C-8AC9-E3AF3625F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51B84-CF14-4EFB-B221-BDB272473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F7DF3-3295-4AA5-B87B-D65D68A32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ABE20-9A51-4D86-BAA3-3BD23C07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CBC8E-3665-4AAB-AA7E-5D8DF3F2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80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4B20-E35D-46C6-9327-15C77A2A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C4347-3B31-4CDE-A1DD-80C76F645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7E787-4185-4303-9695-1BBAAFBA7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5D825-70B5-43BE-96F7-67E1C4197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3D38A4-0EC3-4CD9-902B-E541F7306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9BCD-336C-4E62-8D17-99BC49802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67FEA-FB35-49B8-AC28-01955CCA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1D23B-8FB4-4EE4-935B-FA350559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D82F-FAEC-454C-A748-B2E65FE2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1F738-7D65-4F74-A75B-0CEA77AE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763780-0C30-4FDD-8B98-96767D07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80AB7-2A91-473A-B20A-FAA57BDB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5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A4DBFC-07B3-4528-ABCB-68701652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1B89D-A828-4563-BD8F-C15DEC88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82E14-AB40-4476-BF45-578F6C3E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FE37F-06C0-4011-B917-51C97C35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3EF59-7684-49D1-9F4D-12BB2A99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D498F-61F8-49D3-BBD4-BBFE5B521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56142-F765-456A-B739-DAB30D31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696B9-FCD7-4434-8824-9BC24269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C5272-0A18-4C39-A37F-6D2306B9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8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7C05-DA96-409F-ACFE-937903619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03679E-7892-43E7-B773-4CC3684ED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A6B19-5994-4EEF-B7DD-DC01FA6A1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C3547-6AAF-46C0-A76F-FF818C60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A9962-4D1B-4DEF-8059-8BB39689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404A0-B918-44DE-B2E5-ADC0D520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19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BD4D3-BD90-45FE-B6EA-5AE774B80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95128-DBB0-4622-8864-DF6F3D14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6BDDB-3175-45DD-B95C-8C1A17549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CD09-9508-43A2-8C00-DE799A4EC807}" type="datetimeFigureOut">
              <a:rPr lang="en-GB" smtClean="0"/>
              <a:t>01/07/2021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801C4-2F68-42A0-A7BC-95E005BB1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847DF-27A0-4D57-9EFA-3A626C664B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924A1-587A-4D5D-A898-AAB52A291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D2A6-93B5-427A-B50B-DC653100F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049" y="2324100"/>
            <a:ext cx="11137900" cy="3860800"/>
          </a:xfrm>
        </p:spPr>
        <p:txBody>
          <a:bodyPr>
            <a:normAutofit/>
          </a:bodyPr>
          <a:lstStyle/>
          <a:p>
            <a:r>
              <a:rPr lang="en-GB" sz="5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WARNING</a:t>
            </a:r>
            <a:br>
              <a:rPr lang="en-GB" sz="4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video may contain discussions or scenes which some viewers may find upsetting.</a:t>
            </a:r>
            <a:br>
              <a:rPr lang="en-GB" sz="4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2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VIEWER DISCRETION IS ADVISED</a:t>
            </a:r>
            <a:endParaRPr lang="en-GB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Warning Icon transparent PNG - StickPNG">
            <a:extLst>
              <a:ext uri="{FF2B5EF4-FFF2-40B4-BE49-F238E27FC236}">
                <a16:creationId xmlns:a16="http://schemas.microsoft.com/office/drawing/2014/main" id="{A40C877E-975E-48AC-B46D-063FA692A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6" y="501649"/>
            <a:ext cx="19526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19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WARNING  This video may contain discussions or scenes which some viewers may find upsetting.  VIEWER DISCRETION IS ADVISED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  This video may contain discussions or scenes which some viewers may find upsetting.  VIEWER DISCRETION IS ADVISED</dc:title>
  <dc:creator>Craig Evans</dc:creator>
  <cp:lastModifiedBy>Craig Evans</cp:lastModifiedBy>
  <cp:revision>2</cp:revision>
  <dcterms:created xsi:type="dcterms:W3CDTF">2021-07-01T12:31:05Z</dcterms:created>
  <dcterms:modified xsi:type="dcterms:W3CDTF">2021-07-01T13:05:43Z</dcterms:modified>
</cp:coreProperties>
</file>