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6" r:id="rId5"/>
    <p:sldId id="259" r:id="rId6"/>
    <p:sldId id="263" r:id="rId7"/>
    <p:sldId id="289" r:id="rId8"/>
    <p:sldId id="277" r:id="rId9"/>
    <p:sldId id="290" r:id="rId10"/>
    <p:sldId id="294" r:id="rId11"/>
    <p:sldId id="295" r:id="rId12"/>
    <p:sldId id="267" r:id="rId13"/>
    <p:sldId id="268" r:id="rId14"/>
    <p:sldId id="266" r:id="rId15"/>
    <p:sldId id="291" r:id="rId16"/>
    <p:sldId id="264" r:id="rId17"/>
    <p:sldId id="293" r:id="rId18"/>
    <p:sldId id="265" r:id="rId19"/>
    <p:sldId id="279" r:id="rId20"/>
    <p:sldId id="288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669900"/>
    <a:srgbClr val="0066FF"/>
    <a:srgbClr val="CCFF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76" autoAdjust="0"/>
  </p:normalViewPr>
  <p:slideViewPr>
    <p:cSldViewPr>
      <p:cViewPr varScale="1">
        <p:scale>
          <a:sx n="75" d="100"/>
          <a:sy n="75" d="100"/>
        </p:scale>
        <p:origin x="-124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66FF"/>
                </a:solidFill>
              </a:defRPr>
            </a:lvl1pPr>
          </a:lstStyle>
          <a:p>
            <a:r>
              <a:rPr lang="en-US" dirty="0" smtClean="0"/>
              <a:t>THERMAL RECYCLING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6699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 new approach to disposing of asbestos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08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8"/>
            <a:ext cx="5290718" cy="443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04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Asbestos bag</a:t>
            </a:r>
            <a:endParaRPr lang="en-GB" dirty="0"/>
          </a:p>
        </p:txBody>
      </p:sp>
      <p:sp>
        <p:nvSpPr>
          <p:cNvPr id="7" name="AutoShape 2" descr="Image result for asbestos bags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9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264696" cy="407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928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United Nations certified projects</a:t>
            </a:r>
            <a:endParaRPr lang="en-GB" dirty="0"/>
          </a:p>
        </p:txBody>
      </p:sp>
      <p:pic>
        <p:nvPicPr>
          <p:cNvPr id="7170" name="Picture 2" descr="C:\Users\Graham\Pictures\Screenshots\Screenshot (8)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01324"/>
            <a:ext cx="7560840" cy="425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317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312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972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B21F86-55DF-4E2A-A004-4391B776D414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194F55-6C7E-4596-BFB3-E711D2F1B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256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778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9414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B21F86-55DF-4E2A-A004-4391B776D414}" type="datetimeFigureOut">
              <a:rPr lang="en-GB" smtClean="0"/>
              <a:t>02/07/2019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194F55-6C7E-4596-BFB3-E711D2F1B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821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826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84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Steve Beaumont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484784"/>
            <a:ext cx="1975455" cy="460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75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Partners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1651000"/>
            <a:ext cx="3556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27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6515"/>
            <a:ext cx="8076621" cy="119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981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The kiln door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520788"/>
            <a:ext cx="5712635" cy="428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1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Kiln under construction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00808"/>
            <a:ext cx="5616624" cy="421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4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Kiln under construction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8800"/>
            <a:ext cx="5580112" cy="418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24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2007 was a long time ago!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264696" cy="417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137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075240" cy="420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921282"/>
            <a:ext cx="4913784" cy="72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90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9" r:id="rId3"/>
    <p:sldLayoutId id="2147483660" r:id="rId4"/>
    <p:sldLayoutId id="2147483655" r:id="rId5"/>
    <p:sldLayoutId id="2147483668" r:id="rId6"/>
    <p:sldLayoutId id="2147483665" r:id="rId7"/>
    <p:sldLayoutId id="2147483669" r:id="rId8"/>
    <p:sldLayoutId id="2147483666" r:id="rId9"/>
    <p:sldLayoutId id="2147483667" r:id="rId10"/>
    <p:sldLayoutId id="2147483650" r:id="rId11"/>
    <p:sldLayoutId id="2147483661" r:id="rId12"/>
    <p:sldLayoutId id="2147483662" r:id="rId13"/>
    <p:sldLayoutId id="2147483663" r:id="rId14"/>
    <p:sldLayoutId id="2147483652" r:id="rId15"/>
    <p:sldLayoutId id="2147483654" r:id="rId16"/>
    <p:sldLayoutId id="2147483658" r:id="rId17"/>
    <p:sldLayoutId id="2147483656" r:id="rId18"/>
    <p:sldLayoutId id="2147483657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66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66FF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99FF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99FF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99FF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99FF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THERMAL RECYCLING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861048"/>
            <a:ext cx="6728792" cy="1752600"/>
          </a:xfrm>
        </p:spPr>
        <p:txBody>
          <a:bodyPr/>
          <a:lstStyle/>
          <a:p>
            <a:r>
              <a:rPr lang="en-GB" dirty="0" smtClean="0"/>
              <a:t>The way to eradicate asbestos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623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06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80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THERMAL RECYCLING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861048"/>
            <a:ext cx="6728792" cy="1752600"/>
          </a:xfrm>
        </p:spPr>
        <p:txBody>
          <a:bodyPr/>
          <a:lstStyle/>
          <a:p>
            <a:r>
              <a:rPr lang="en-GB" dirty="0" smtClean="0"/>
              <a:t>The way to eradicate asbestos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33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31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THERMAL RECYCLING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861048"/>
            <a:ext cx="6728792" cy="1752600"/>
          </a:xfrm>
        </p:spPr>
        <p:txBody>
          <a:bodyPr/>
          <a:lstStyle/>
          <a:p>
            <a:r>
              <a:rPr lang="en-GB" dirty="0" smtClean="0"/>
              <a:t>The way to eradicate asbestos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270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5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21" y="764704"/>
            <a:ext cx="858114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93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THERMAL RECYCLING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861048"/>
            <a:ext cx="6728792" cy="1752600"/>
          </a:xfrm>
        </p:spPr>
        <p:txBody>
          <a:bodyPr/>
          <a:lstStyle/>
          <a:p>
            <a:r>
              <a:rPr lang="en-GB" dirty="0" smtClean="0"/>
              <a:t>The way to eradicate asbestos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342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THERMAL RECYCLING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573016"/>
            <a:ext cx="6728792" cy="1752600"/>
          </a:xfrm>
        </p:spPr>
        <p:txBody>
          <a:bodyPr/>
          <a:lstStyle/>
          <a:p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THANK YOU FOR LISTENING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12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55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66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THERMAL RECYCLING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861048"/>
            <a:ext cx="6728792" cy="1752600"/>
          </a:xfrm>
        </p:spPr>
        <p:txBody>
          <a:bodyPr/>
          <a:lstStyle/>
          <a:p>
            <a:r>
              <a:rPr lang="en-GB" dirty="0" smtClean="0"/>
              <a:t>The way to eradicate asbestos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016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Graham\Pictures\Screenshots\Screenshot (9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764704"/>
            <a:ext cx="896537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20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THERMAL RECYCLING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861048"/>
            <a:ext cx="6728792" cy="1752600"/>
          </a:xfrm>
        </p:spPr>
        <p:txBody>
          <a:bodyPr/>
          <a:lstStyle/>
          <a:p>
            <a:r>
              <a:rPr lang="en-GB" dirty="0" smtClean="0"/>
              <a:t>The way to eradicate asbestos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671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Kiln under construction</a:t>
            </a:r>
            <a:endParaRPr lang="en-GB" dirty="0"/>
          </a:p>
        </p:txBody>
      </p:sp>
      <p:pic>
        <p:nvPicPr>
          <p:cNvPr id="5122" name="Picture 2" descr="C:\Users\Graham\OneDrive\TRUK\ef9eb37f-2e1e-40dd-be76-b1b243f9e7d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6072187" cy="455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03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Kiln under construction</a:t>
            </a:r>
            <a:endParaRPr lang="en-GB" dirty="0"/>
          </a:p>
        </p:txBody>
      </p:sp>
      <p:pic>
        <p:nvPicPr>
          <p:cNvPr id="6146" name="Picture 2" descr="C:\Users\Graham\OneDrive\TRUK\8d44fae9-d7f8-4fd9-a64b-3cbaa5bb8f16[39304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148" y="1196752"/>
            <a:ext cx="6120680" cy="45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250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1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A2843A16BF1540A97FDB9657AE9B28" ma:contentTypeVersion="9" ma:contentTypeDescription="Create a new document." ma:contentTypeScope="" ma:versionID="1b7dfc31cd3fe189c72b72ed00987f26">
  <xsd:schema xmlns:xsd="http://www.w3.org/2001/XMLSchema" xmlns:xs="http://www.w3.org/2001/XMLSchema" xmlns:p="http://schemas.microsoft.com/office/2006/metadata/properties" xmlns:ns2="d08b86a0-7d20-405b-b910-6afb49158445" xmlns:ns3="fa826be5-291b-476c-ac3b-a23eda8140b4" targetNamespace="http://schemas.microsoft.com/office/2006/metadata/properties" ma:root="true" ma:fieldsID="d60e65f9e31d325c7c200fc68106862d" ns2:_="" ns3:_="">
    <xsd:import namespace="d08b86a0-7d20-405b-b910-6afb49158445"/>
    <xsd:import namespace="fa826be5-291b-476c-ac3b-a23eda8140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b86a0-7d20-405b-b910-6afb491584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826be5-291b-476c-ac3b-a23eda8140b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6475CF-B4F8-4040-943E-8399F016683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EDAC162-A01E-4592-A091-38041EC3F1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8b86a0-7d20-405b-b910-6afb49158445"/>
    <ds:schemaRef ds:uri="fa826be5-291b-476c-ac3b-a23eda8140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F10691-6D84-486C-9A86-9826DED4DD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2179</TotalTime>
  <Words>54</Words>
  <Application>Microsoft Office PowerPoint</Application>
  <PresentationFormat>On-screen Show (4:3)</PresentationFormat>
  <Paragraphs>17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THERMAL RECYCLING</vt:lpstr>
      <vt:lpstr>PowerPoint Presentation</vt:lpstr>
      <vt:lpstr>PowerPoint Presentation</vt:lpstr>
      <vt:lpstr>THERMAL RECYCLING</vt:lpstr>
      <vt:lpstr>PowerPoint Presentation</vt:lpstr>
      <vt:lpstr>THERMAL RECYCLING</vt:lpstr>
      <vt:lpstr>Kiln under construction</vt:lpstr>
      <vt:lpstr>Kiln under construction</vt:lpstr>
      <vt:lpstr>PowerPoint Presentation</vt:lpstr>
      <vt:lpstr>PowerPoint Presentation</vt:lpstr>
      <vt:lpstr>PowerPoint Presentation</vt:lpstr>
      <vt:lpstr>THERMAL RECYCLING</vt:lpstr>
      <vt:lpstr>PowerPoint Presentation</vt:lpstr>
      <vt:lpstr>THERMAL RECYCLING</vt:lpstr>
      <vt:lpstr>PowerPoint Presentation</vt:lpstr>
      <vt:lpstr>PowerPoint Presentation</vt:lpstr>
      <vt:lpstr>THERMAL RECYCLING</vt:lpstr>
      <vt:lpstr>THERMAL RECYCLING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</dc:creator>
  <cp:lastModifiedBy>Graham</cp:lastModifiedBy>
  <cp:revision>28</cp:revision>
  <dcterms:created xsi:type="dcterms:W3CDTF">2019-06-26T09:48:56Z</dcterms:created>
  <dcterms:modified xsi:type="dcterms:W3CDTF">2019-07-02T15:46:20Z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0x010100CDA2843A16BF1540A97FDB9657AE9B28</vt:lpwstr>
  </property>
</Properties>
</file>