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401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1812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7A34A-4B69-49E0-B71F-073A058BF0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AD0408-FF69-4D38-A473-D331C6E02E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8E7136-C22A-420E-84F9-B72895C82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CCD09-9508-43A2-8C00-DE799A4EC807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97FFD0-C17F-407D-AE59-8E89888DB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9CCD74-AFC3-45BE-8221-B38520C47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24A1-587A-4D5D-A898-AAB52A291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157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008CD-D8F9-465A-BE55-CE25903CC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F5A4A7-5C16-4FAD-A5CF-B2EA19E710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F268ED-3E45-471A-9E8E-277483B53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CCD09-9508-43A2-8C00-DE799A4EC807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6FE14-AC76-4BD3-A860-47DF0F5A3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11D368-41C5-4162-8986-C04C1B212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24A1-587A-4D5D-A898-AAB52A291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923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059952-6144-4FD9-80C6-680191FA60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415E8D-DABB-40ED-B40B-3B9AF93988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389E7D-F6F3-4B25-95A8-9AA623158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CCD09-9508-43A2-8C00-DE799A4EC807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F1E376-7826-4CC2-B3E5-56FB93E17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95AB12-2102-443B-AF54-E71230A20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24A1-587A-4D5D-A898-AAB52A291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963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FEB02-4B88-445F-ACBB-CA3E1B4A2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AA325-D4F8-4D01-869B-24EE48A15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F7078-6D62-474B-B0DF-81C673059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CCD09-9508-43A2-8C00-DE799A4EC807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D3E01F-43AD-4CB1-BCD7-A71A93C4D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59148E-76B6-48F1-B30E-F7AB3027A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24A1-587A-4D5D-A898-AAB52A291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224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ADFBB-1000-45EF-BE68-6C6FBB196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2B2C9A-1086-4264-B7B9-2DDD333B2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E30148-B41D-41DF-85DB-C7B26D413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CCD09-9508-43A2-8C00-DE799A4EC807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6F07A-42C2-4004-9534-81DA698A4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B01D6E-A0D4-4722-9674-5CB5612F9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24A1-587A-4D5D-A898-AAB52A291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069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A5F3E-AEF3-4E92-A162-4B5C26726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D7238B-80E3-4D9C-8AC9-E3AF3625FC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951B84-CF14-4EFB-B221-BDB272473D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3F7DF3-3295-4AA5-B87B-D65D68A32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CCD09-9508-43A2-8C00-DE799A4EC807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2ABE20-9A51-4D86-BAA3-3BD23C070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4CBC8E-3665-4AAB-AA7E-5D8DF3F29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24A1-587A-4D5D-A898-AAB52A291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808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B4B20-E35D-46C6-9327-15C77A2AE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4C4347-3B31-4CDE-A1DD-80C76F645D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D7E787-4185-4303-9695-1BBAAFBA74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15D825-70B5-43BE-96F7-67E1C41976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3D38A4-0EC3-4CD9-902B-E541F7306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9A9BCD-336C-4E62-8D17-99BC49802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CCD09-9508-43A2-8C00-DE799A4EC807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767FEA-FB35-49B8-AC28-01955CCA3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21D23B-8FB4-4EE4-935B-FA3505592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24A1-587A-4D5D-A898-AAB52A291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834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AD82F-FAEC-454C-A748-B2E65FE25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31F738-7D65-4F74-A75B-0CEA77AEB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CCD09-9508-43A2-8C00-DE799A4EC807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763780-0C30-4FDD-8B98-96767D07E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B80AB7-2A91-473A-B20A-FAA57BDBA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24A1-587A-4D5D-A898-AAB52A291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56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A4DBFC-07B3-4528-ABCB-68701652C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CCD09-9508-43A2-8C00-DE799A4EC807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11B89D-A828-4563-BD8F-C15DEC88D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982E14-AB40-4476-BF45-578F6C3EC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24A1-587A-4D5D-A898-AAB52A291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93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FE37F-06C0-4011-B917-51C97C35C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3EF59-7684-49D1-9F4D-12BB2A996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0D498F-61F8-49D3-BBD4-BBFE5B5216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E56142-F765-456A-B739-DAB30D310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CCD09-9508-43A2-8C00-DE799A4EC807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2696B9-FCD7-4434-8824-9BC242696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5C5272-0A18-4C39-A37F-6D2306B9F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24A1-587A-4D5D-A898-AAB52A291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78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A7C05-DA96-409F-ACFE-937903619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03679E-7892-43E7-B773-4CC3684ED8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CA6B19-5994-4EEF-B7DD-DC01FA6A10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8C3547-6AAF-46C0-A76F-FF818C60B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CCD09-9508-43A2-8C00-DE799A4EC807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FA9962-4D1B-4DEF-8059-8BB396891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9404A0-B918-44DE-B2E5-ADC0D5203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24A1-587A-4D5D-A898-AAB52A291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198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ABD4D3-BD90-45FE-B6EA-5AE774B80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295128-DBB0-4622-8864-DF6F3D148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66BDDB-3175-45DD-B95C-8C1A175492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CCD09-9508-43A2-8C00-DE799A4EC807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2801C4-2F68-42A0-A7BC-95E005BB12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847DF-27A0-4D57-9EFA-3A626C664B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924A1-587A-4D5D-A898-AAB52A291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9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5D2A6-93B5-427A-B50B-DC653100F1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049" y="2324100"/>
            <a:ext cx="11137900" cy="3860800"/>
          </a:xfrm>
        </p:spPr>
        <p:txBody>
          <a:bodyPr>
            <a:normAutofit/>
          </a:bodyPr>
          <a:lstStyle/>
          <a:p>
            <a:r>
              <a:rPr lang="en-GB" sz="5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WARNING</a:t>
            </a:r>
            <a:br>
              <a:rPr lang="en-GB" sz="4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42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2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This video may contain discussions or scenes which some viewers may find upsetting.</a:t>
            </a:r>
            <a:br>
              <a:rPr lang="en-GB" sz="42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42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VIEWER DISCRETION IS ADVISED</a:t>
            </a:r>
            <a:endParaRPr lang="en-GB" sz="4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Warning Icon transparent PNG - StickPNG">
            <a:extLst>
              <a:ext uri="{FF2B5EF4-FFF2-40B4-BE49-F238E27FC236}">
                <a16:creationId xmlns:a16="http://schemas.microsoft.com/office/drawing/2014/main" id="{A40C877E-975E-48AC-B46D-063FA692AE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9686" y="501649"/>
            <a:ext cx="1952625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6197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WARNING  This video may contain discussions or scenes which some viewers may find upsetting.  VIEWER DISCRETION IS ADVISED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WARNING  This video may contain discussions or scenes which some viewers may find upsetting.  VIEWER DISCRETION IS ADVISED</dc:title>
  <dc:creator>Craig Evans</dc:creator>
  <cp:lastModifiedBy>Craig Evans</cp:lastModifiedBy>
  <cp:revision>2</cp:revision>
  <dcterms:created xsi:type="dcterms:W3CDTF">2021-07-01T12:31:05Z</dcterms:created>
  <dcterms:modified xsi:type="dcterms:W3CDTF">2021-07-01T13:05:43Z</dcterms:modified>
</cp:coreProperties>
</file>